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111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fr-CA"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fr-CA"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7" name="Title 6"/>
          <p:cNvSpPr>
            <a:spLocks noGrp="1"/>
          </p:cNvSpPr>
          <p:nvPr>
            <p:ph type="title"/>
          </p:nvPr>
        </p:nvSpPr>
        <p:spPr/>
        <p:txBody>
          <a:bodyPr/>
          <a:lstStyle/>
          <a:p>
            <a:r>
              <a:rPr lang="fr-CA"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fr-CA"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2016-06-09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pPr/>
              <a:t>2016-06-09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A"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2016-06-09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pPr/>
              <a:t>2016-06-09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714818-984F-4759-BF72-A33BDC1963BD}" type="datetime1">
              <a:rPr lang="en-US" smtClean="0"/>
              <a:pPr/>
              <a:t>2016-06-09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EA7E191-5F94-4FC1-B823-BD7CABF7FA06}" type="datetime1">
              <a:rPr lang="en-US" smtClean="0"/>
              <a:pPr/>
              <a:t>2016-06-09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fr-CA"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fr-CA"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2016-06-09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A"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fr-CA"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pPr/>
              <a:t>2016-06-09</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fr-CA" smtClean="0"/>
              <a:t>Click to edit Master text styles</a:t>
            </a:r>
          </a:p>
          <a:p>
            <a:pPr lvl="1"/>
            <a:r>
              <a:rPr lang="fr-CA" smtClean="0"/>
              <a:t>Second level</a:t>
            </a:r>
          </a:p>
          <a:p>
            <a:pPr lvl="2"/>
            <a:r>
              <a:rPr lang="fr-CA" smtClean="0"/>
              <a:t>Third level</a:t>
            </a:r>
          </a:p>
          <a:p>
            <a:pPr lvl="3"/>
            <a:r>
              <a:rPr lang="fr-CA" smtClean="0"/>
              <a:t>Fourth level</a:t>
            </a:r>
          </a:p>
          <a:p>
            <a:pPr lvl="4"/>
            <a:r>
              <a:rPr lang="fr-CA"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Petitcodiac</a:t>
            </a:r>
            <a:r>
              <a:rPr lang="en-US" dirty="0" smtClean="0"/>
              <a:t> River</a:t>
            </a:r>
            <a:endParaRPr lang="en-US" dirty="0"/>
          </a:p>
        </p:txBody>
      </p:sp>
      <p:sp>
        <p:nvSpPr>
          <p:cNvPr id="3" name="Subtitle 2"/>
          <p:cNvSpPr>
            <a:spLocks noGrp="1"/>
          </p:cNvSpPr>
          <p:nvPr>
            <p:ph type="subTitle" idx="1"/>
          </p:nvPr>
        </p:nvSpPr>
        <p:spPr>
          <a:xfrm>
            <a:off x="1371600" y="3606801"/>
            <a:ext cx="6400800" cy="1422400"/>
          </a:xfrm>
        </p:spPr>
        <p:txBody>
          <a:bodyPr>
            <a:normAutofit/>
          </a:bodyPr>
          <a:lstStyle/>
          <a:p>
            <a:r>
              <a:rPr lang="en-US" sz="1800" dirty="0" smtClean="0"/>
              <a:t>RECREATION PLAN</a:t>
            </a:r>
          </a:p>
          <a:p>
            <a:r>
              <a:rPr lang="en-US" sz="1800" dirty="0" smtClean="0"/>
              <a:t>Scott </a:t>
            </a:r>
          </a:p>
          <a:p>
            <a:r>
              <a:rPr lang="en-US" sz="1800" dirty="0" smtClean="0"/>
              <a:t>Robin</a:t>
            </a:r>
          </a:p>
          <a:p>
            <a:r>
              <a:rPr lang="en-US" sz="1800" smtClean="0"/>
              <a:t>8D</a:t>
            </a:r>
            <a:endParaRPr lang="en-US" sz="1800" dirty="0"/>
          </a:p>
        </p:txBody>
      </p:sp>
    </p:spTree>
    <p:extLst>
      <p:ext uri="{BB962C8B-B14F-4D97-AF65-F5344CB8AC3E}">
        <p14:creationId xmlns:p14="http://schemas.microsoft.com/office/powerpoint/2010/main" val="14103311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In the direction of Tourism, the large amount of space near the Dobson arena could be used for walking trails, bird watching docks, and bridges.</a:t>
            </a:r>
            <a:endParaRPr lang="en-US" dirty="0"/>
          </a:p>
        </p:txBody>
      </p:sp>
      <p:sp>
        <p:nvSpPr>
          <p:cNvPr id="3" name="Title 2"/>
          <p:cNvSpPr>
            <a:spLocks noGrp="1"/>
          </p:cNvSpPr>
          <p:nvPr>
            <p:ph type="title"/>
          </p:nvPr>
        </p:nvSpPr>
        <p:spPr/>
        <p:txBody>
          <a:bodyPr/>
          <a:lstStyle/>
          <a:p>
            <a:r>
              <a:rPr lang="en-US" dirty="0" smtClean="0"/>
              <a:t>Tourism </a:t>
            </a:r>
            <a:endParaRPr lang="en-US" dirty="0"/>
          </a:p>
        </p:txBody>
      </p:sp>
      <p:pic>
        <p:nvPicPr>
          <p:cNvPr id="4" name="Picture 3"/>
          <p:cNvPicPr>
            <a:picLocks noChangeAspect="1"/>
          </p:cNvPicPr>
          <p:nvPr/>
        </p:nvPicPr>
        <p:blipFill>
          <a:blip r:embed="rId2"/>
          <a:stretch>
            <a:fillRect/>
          </a:stretch>
        </p:blipFill>
        <p:spPr>
          <a:xfrm>
            <a:off x="2988888" y="4060636"/>
            <a:ext cx="3471024" cy="2065527"/>
          </a:xfrm>
          <a:prstGeom prst="rect">
            <a:avLst/>
          </a:prstGeom>
        </p:spPr>
      </p:pic>
    </p:spTree>
    <p:extLst>
      <p:ext uri="{BB962C8B-B14F-4D97-AF65-F5344CB8AC3E}">
        <p14:creationId xmlns:p14="http://schemas.microsoft.com/office/powerpoint/2010/main" val="217149988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Along the walking paths, riverside restaurants and cafés (without use of waste) could be added with glass walls facing the river to attract more people to see the river.</a:t>
            </a:r>
          </a:p>
          <a:p>
            <a:pPr marL="0" indent="0">
              <a:buNone/>
            </a:pPr>
            <a:r>
              <a:rPr lang="en-US" dirty="0" smtClean="0"/>
              <a:t>Also as an added bonus, the restaurants would bring a lot of income to Riverview.</a:t>
            </a:r>
            <a:endParaRPr lang="en-US" dirty="0"/>
          </a:p>
        </p:txBody>
      </p:sp>
      <p:sp>
        <p:nvSpPr>
          <p:cNvPr id="3" name="Title 2"/>
          <p:cNvSpPr>
            <a:spLocks noGrp="1"/>
          </p:cNvSpPr>
          <p:nvPr>
            <p:ph type="title"/>
          </p:nvPr>
        </p:nvSpPr>
        <p:spPr/>
        <p:txBody>
          <a:bodyPr/>
          <a:lstStyle/>
          <a:p>
            <a:r>
              <a:rPr lang="en-US" dirty="0" smtClean="0"/>
              <a:t>Restaurants</a:t>
            </a:r>
            <a:endParaRPr lang="en-US" dirty="0"/>
          </a:p>
        </p:txBody>
      </p:sp>
      <p:pic>
        <p:nvPicPr>
          <p:cNvPr id="4" name="Picture 3"/>
          <p:cNvPicPr>
            <a:picLocks noChangeAspect="1"/>
          </p:cNvPicPr>
          <p:nvPr/>
        </p:nvPicPr>
        <p:blipFill>
          <a:blip r:embed="rId2"/>
          <a:stretch>
            <a:fillRect/>
          </a:stretch>
        </p:blipFill>
        <p:spPr>
          <a:xfrm>
            <a:off x="4737100" y="4368799"/>
            <a:ext cx="3157695" cy="2103511"/>
          </a:xfrm>
          <a:prstGeom prst="rect">
            <a:avLst/>
          </a:prstGeom>
        </p:spPr>
      </p:pic>
    </p:spTree>
    <p:extLst>
      <p:ext uri="{BB962C8B-B14F-4D97-AF65-F5344CB8AC3E}">
        <p14:creationId xmlns:p14="http://schemas.microsoft.com/office/powerpoint/2010/main" val="94573336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An idea that could be done is a rentable canoe or boat hut, so people could use them on the river. Also a supervised trip along the river to look at the nature along the river by an interpretative guide.</a:t>
            </a:r>
          </a:p>
        </p:txBody>
      </p:sp>
      <p:sp>
        <p:nvSpPr>
          <p:cNvPr id="3" name="Title 2"/>
          <p:cNvSpPr>
            <a:spLocks noGrp="1"/>
          </p:cNvSpPr>
          <p:nvPr>
            <p:ph type="title"/>
          </p:nvPr>
        </p:nvSpPr>
        <p:spPr/>
        <p:txBody>
          <a:bodyPr/>
          <a:lstStyle/>
          <a:p>
            <a:r>
              <a:rPr lang="en-US" dirty="0" smtClean="0"/>
              <a:t>Activities</a:t>
            </a:r>
            <a:endParaRPr lang="en-US" dirty="0"/>
          </a:p>
        </p:txBody>
      </p:sp>
      <p:pic>
        <p:nvPicPr>
          <p:cNvPr id="5" name="Picture 4"/>
          <p:cNvPicPr>
            <a:picLocks noChangeAspect="1"/>
          </p:cNvPicPr>
          <p:nvPr/>
        </p:nvPicPr>
        <p:blipFill>
          <a:blip r:embed="rId2"/>
          <a:stretch>
            <a:fillRect/>
          </a:stretch>
        </p:blipFill>
        <p:spPr>
          <a:xfrm>
            <a:off x="2784056" y="4292600"/>
            <a:ext cx="3134143" cy="2086263"/>
          </a:xfrm>
          <a:prstGeom prst="rect">
            <a:avLst/>
          </a:prstGeom>
        </p:spPr>
      </p:pic>
    </p:spTree>
    <p:extLst>
      <p:ext uri="{BB962C8B-B14F-4D97-AF65-F5344CB8AC3E}">
        <p14:creationId xmlns:p14="http://schemas.microsoft.com/office/powerpoint/2010/main" val="411384727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Events (not right next to the river so as not to cause pollution) such as mini golf, parks, or monuments would bring people to the river, and if we put lots of garbage cans along the river, people will throw away any trash before they can even think about littering. Also food treats like 4 Cs and beaver tails.</a:t>
            </a:r>
            <a:endParaRPr lang="en-US" dirty="0"/>
          </a:p>
        </p:txBody>
      </p:sp>
      <p:sp>
        <p:nvSpPr>
          <p:cNvPr id="3" name="Title 2"/>
          <p:cNvSpPr>
            <a:spLocks noGrp="1"/>
          </p:cNvSpPr>
          <p:nvPr>
            <p:ph type="title"/>
          </p:nvPr>
        </p:nvSpPr>
        <p:spPr/>
        <p:txBody>
          <a:bodyPr/>
          <a:lstStyle/>
          <a:p>
            <a:r>
              <a:rPr lang="en-US" dirty="0" smtClean="0"/>
              <a:t>Other</a:t>
            </a:r>
            <a:endParaRPr lang="en-US" dirty="0"/>
          </a:p>
        </p:txBody>
      </p:sp>
      <p:pic>
        <p:nvPicPr>
          <p:cNvPr id="4" name="Picture 3"/>
          <p:cNvPicPr>
            <a:picLocks noChangeAspect="1"/>
          </p:cNvPicPr>
          <p:nvPr/>
        </p:nvPicPr>
        <p:blipFill>
          <a:blip r:embed="rId2"/>
          <a:stretch>
            <a:fillRect/>
          </a:stretch>
        </p:blipFill>
        <p:spPr>
          <a:xfrm>
            <a:off x="1955800" y="5105400"/>
            <a:ext cx="2082800" cy="1562100"/>
          </a:xfrm>
          <a:prstGeom prst="rect">
            <a:avLst/>
          </a:prstGeom>
        </p:spPr>
      </p:pic>
      <p:pic>
        <p:nvPicPr>
          <p:cNvPr id="5" name="Picture 4"/>
          <p:cNvPicPr>
            <a:picLocks noChangeAspect="1"/>
          </p:cNvPicPr>
          <p:nvPr/>
        </p:nvPicPr>
        <p:blipFill>
          <a:blip r:embed="rId3"/>
          <a:stretch>
            <a:fillRect/>
          </a:stretch>
        </p:blipFill>
        <p:spPr>
          <a:xfrm>
            <a:off x="5182521" y="5105400"/>
            <a:ext cx="2080960" cy="1562100"/>
          </a:xfrm>
          <a:prstGeom prst="rect">
            <a:avLst/>
          </a:prstGeom>
        </p:spPr>
      </p:pic>
    </p:spTree>
    <p:extLst>
      <p:ext uri="{BB962C8B-B14F-4D97-AF65-F5344CB8AC3E}">
        <p14:creationId xmlns:p14="http://schemas.microsoft.com/office/powerpoint/2010/main" val="42802441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55</TotalTime>
  <Words>200</Words>
  <Application>Microsoft Macintosh PowerPoint</Application>
  <PresentationFormat>On-screen Show (4:3)</PresentationFormat>
  <Paragraphs>14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Waveform</vt:lpstr>
      <vt:lpstr>Petitcodiac River</vt:lpstr>
      <vt:lpstr>Tourism </vt:lpstr>
      <vt:lpstr>Restaurants</vt:lpstr>
      <vt:lpstr>Activities</vt:lpstr>
      <vt:lpstr>Other</vt:lpstr>
    </vt:vector>
  </TitlesOfParts>
  <Company>student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Petitcodiac River</dc:title>
  <dc:creator>student student</dc:creator>
  <cp:lastModifiedBy>student student</cp:lastModifiedBy>
  <cp:revision>6</cp:revision>
  <dcterms:created xsi:type="dcterms:W3CDTF">2016-05-24T17:07:30Z</dcterms:created>
  <dcterms:modified xsi:type="dcterms:W3CDTF">2016-06-09T14:26:33Z</dcterms:modified>
</cp:coreProperties>
</file>